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12"/>
  </p:notesMasterIdLst>
  <p:sldIdLst>
    <p:sldId id="257" r:id="rId2"/>
    <p:sldId id="295" r:id="rId3"/>
    <p:sldId id="298" r:id="rId4"/>
    <p:sldId id="323" r:id="rId5"/>
    <p:sldId id="299" r:id="rId6"/>
    <p:sldId id="343" r:id="rId7"/>
    <p:sldId id="300" r:id="rId8"/>
    <p:sldId id="325" r:id="rId9"/>
    <p:sldId id="355" r:id="rId10"/>
    <p:sldId id="337" r:id="rId11"/>
  </p:sldIdLst>
  <p:sldSz cx="9144000" cy="6858000" type="screen4x3"/>
  <p:notesSz cx="6761163" cy="9942513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4274700-9815-43A2-8FA4-DC13B349EAC3}">
  <a:tblStyle styleId="{94274700-9815-43A2-8FA4-DC13B349EAC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9C62CA8-23E3-425A-9CA0-E2E7B7A6B432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54" autoAdjust="0"/>
  </p:normalViewPr>
  <p:slideViewPr>
    <p:cSldViewPr snapToGrid="0">
      <p:cViewPr varScale="1">
        <p:scale>
          <a:sx n="80" d="100"/>
          <a:sy n="80" d="100"/>
        </p:scale>
        <p:origin x="152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30525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29050" y="0"/>
            <a:ext cx="2930525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896938" y="746125"/>
            <a:ext cx="496728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4038"/>
            <a:ext cx="2930525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627182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:notes"/>
          <p:cNvSpPr txBox="1">
            <a:spLocks noGrp="1"/>
          </p:cNvSpPr>
          <p:nvPr>
            <p:ph type="body" idx="1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8" name="Google Shape;24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2979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38:notes"/>
          <p:cNvSpPr txBox="1">
            <a:spLocks noGrp="1"/>
          </p:cNvSpPr>
          <p:nvPr>
            <p:ph type="body" idx="1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1481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39:notes"/>
          <p:cNvSpPr txBox="1">
            <a:spLocks noGrp="1"/>
          </p:cNvSpPr>
          <p:nvPr>
            <p:ph type="body" idx="1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8423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9470625a3d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9470625a3d_1_31:notes"/>
          <p:cNvSpPr txBox="1">
            <a:spLocks noGrp="1"/>
          </p:cNvSpPr>
          <p:nvPr>
            <p:ph type="body" idx="1"/>
          </p:nvPr>
        </p:nvSpPr>
        <p:spPr>
          <a:xfrm>
            <a:off x="676275" y="4722813"/>
            <a:ext cx="5408700" cy="4473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g9470625a3d_1_31:notes"/>
          <p:cNvSpPr txBox="1">
            <a:spLocks noGrp="1"/>
          </p:cNvSpPr>
          <p:nvPr>
            <p:ph type="sldNum" idx="12"/>
          </p:nvPr>
        </p:nvSpPr>
        <p:spPr>
          <a:xfrm>
            <a:off x="3829050" y="9444038"/>
            <a:ext cx="2930400" cy="49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112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41:notes"/>
          <p:cNvSpPr txBox="1">
            <a:spLocks noGrp="1"/>
          </p:cNvSpPr>
          <p:nvPr>
            <p:ph type="body" idx="1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7436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628650" y="1"/>
            <a:ext cx="7886700" cy="1337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28650" y="1"/>
            <a:ext cx="7886700" cy="1337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887391" y="987428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3887391" y="987428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628650" y="1"/>
            <a:ext cx="7886700" cy="1337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224788" y="-113599"/>
            <a:ext cx="4711234" cy="7869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4623594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623095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title"/>
          </p:nvPr>
        </p:nvSpPr>
        <p:spPr>
          <a:xfrm>
            <a:off x="628650" y="1"/>
            <a:ext cx="7886700" cy="1337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8"/>
          <p:cNvSpPr txBox="1"/>
          <p:nvPr/>
        </p:nvSpPr>
        <p:spPr>
          <a:xfrm>
            <a:off x="251520" y="4217020"/>
            <a:ext cx="864096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МУНИЦИПАЛЬНОЕ БЮДЖЕТНОЕ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ОБЩЕОБРАЗОВАТЕЛЬНОЕ УЧРЕЖДЕНИЕ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«СОКУРОВСКАЯ СРЕДНЯЯ ОБЩЕОБРАЗОВАТЕЛЬНАЯ ШКОЛА ИМЕНИ ГАВРИИЛА РОМАНОВИЧА ДЕРЖАВИНА»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ЛАИШЕВСКОГО МУНИЦИПАЛЬНОГО РАЙОНА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РЕСПУБЛИКИ ТАТАРСТАН</a:t>
            </a:r>
            <a:endParaRPr sz="2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1" name="Google Shape;251;p38" descr="C:\Users\Елена Александровна\Desktop\фото школа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82673" y="273016"/>
            <a:ext cx="6109807" cy="39440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6" name="Picture 2" descr="C:\Users\Учитель\Desktop\WhatsApp Image 2021-12-15 at 16.56.26 (3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2782673" cy="28367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9989"/>
            <a:ext cx="2286000" cy="1102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6265" y="148847"/>
            <a:ext cx="7091444" cy="1842868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«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АгроНТИ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» </a:t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направлению «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Агрокоптеры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беспилотные летательные аппараты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решения задач в сельском хозяйстве)</a:t>
            </a:r>
          </a:p>
        </p:txBody>
      </p:sp>
      <p:pic>
        <p:nvPicPr>
          <p:cNvPr id="1026" name="Picture 2" descr="C:\Users\Admin\Desktop\2d8e1352-618d-4066-b830-a696883fb8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2933" y="11197883"/>
            <a:ext cx="7148927" cy="5458264"/>
          </a:xfrm>
          <a:prstGeom prst="rect">
            <a:avLst/>
          </a:prstGeom>
          <a:noFill/>
        </p:spPr>
      </p:pic>
      <p:pic>
        <p:nvPicPr>
          <p:cNvPr id="1027" name="Picture 3" descr="C:\Users\Admin\Desktop\2d8e1352-618d-4066-b830-a696883fb8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978" y="2232111"/>
            <a:ext cx="4740810" cy="3555608"/>
          </a:xfrm>
          <a:prstGeom prst="rect">
            <a:avLst/>
          </a:prstGeom>
          <a:noFill/>
        </p:spPr>
      </p:pic>
      <p:pic>
        <p:nvPicPr>
          <p:cNvPr id="1028" name="Picture 4" descr="C:\Users\Admin\Desktop\d61c0b53-0bde-42bf-8c39-747827fd2d5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08736" y="2236763"/>
            <a:ext cx="3663286" cy="3806004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378" y="0"/>
            <a:ext cx="2103621" cy="1222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76"/>
          <p:cNvSpPr txBox="1">
            <a:spLocks noGrp="1"/>
          </p:cNvSpPr>
          <p:nvPr>
            <p:ph type="title"/>
          </p:nvPr>
        </p:nvSpPr>
        <p:spPr>
          <a:xfrm>
            <a:off x="0" y="278853"/>
            <a:ext cx="2220097" cy="136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None/>
            </a:pPr>
            <a:b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Calibri"/>
              </a:rPr>
            </a:br>
            <a:b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Calibri"/>
              </a:rPr>
            </a:br>
            <a:b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Calibri"/>
              </a:rPr>
            </a:br>
            <a:r>
              <a:rPr lang="ru-RU" sz="1979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Calibri"/>
              </a:rPr>
              <a:t>Открытие центра образования гуманитарного и цифрового профилей </a:t>
            </a:r>
            <a:br>
              <a:rPr lang="ru-RU" sz="1979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Calibri"/>
              </a:rPr>
            </a:br>
            <a:r>
              <a:rPr lang="ru-RU" sz="1979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Calibri"/>
              </a:rPr>
              <a:t>«Точка Роста» </a:t>
            </a:r>
            <a:br>
              <a:rPr lang="ru-RU" sz="1979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Calibri"/>
              </a:rPr>
            </a:br>
            <a:r>
              <a:rPr lang="ru-RU" sz="1979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Calibri"/>
              </a:rPr>
              <a:t>24 сентября 2019 года</a:t>
            </a:r>
            <a:endParaRPr sz="1979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  <a:sym typeface="Calibri"/>
            </a:endParaRPr>
          </a:p>
        </p:txBody>
      </p:sp>
      <p:pic>
        <p:nvPicPr>
          <p:cNvPr id="599" name="Google Shape;599;p76" descr="C:\Users\УЧИТЕЛЬ\Desktop\точка роста фото\20190924_163715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1521" y="2492896"/>
            <a:ext cx="3312368" cy="2484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584" y="5128289"/>
            <a:ext cx="2500460" cy="1518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76" descr="C:\Users\УЧИТЕЛЬ\Desktop\Рисунок2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79912" y="2462282"/>
            <a:ext cx="2736304" cy="2262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" name="Google Shape;602;p7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85726" y="4935797"/>
            <a:ext cx="2304257" cy="1726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76" descr="C:\Users\УЧИТЕЛЬ\Desktop\точка роста\точка роста фото\45.png"/>
          <p:cNvPicPr preferRelativeResize="0"/>
          <p:nvPr/>
        </p:nvPicPr>
        <p:blipFill rotWithShape="1">
          <a:blip r:embed="rId7">
            <a:alphaModFix/>
          </a:blip>
          <a:srcRect t="21204"/>
          <a:stretch/>
        </p:blipFill>
        <p:spPr>
          <a:xfrm>
            <a:off x="6800209" y="2492896"/>
            <a:ext cx="2124246" cy="2231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76" descr="C:\Users\УЧИТЕЛЬ\Desktop\точка роста\точка роста фото\123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01319" y="4847085"/>
            <a:ext cx="2538559" cy="1903919"/>
          </a:xfrm>
          <a:prstGeom prst="rect">
            <a:avLst/>
          </a:prstGeom>
          <a:noFill/>
          <a:ln>
            <a:noFill/>
          </a:ln>
        </p:spPr>
      </p:pic>
      <p:sp>
        <p:nvSpPr>
          <p:cNvPr id="605" name="Google Shape;605;p76"/>
          <p:cNvSpPr txBox="1"/>
          <p:nvPr/>
        </p:nvSpPr>
        <p:spPr>
          <a:xfrm>
            <a:off x="1917963" y="317544"/>
            <a:ext cx="6460202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75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ЦЕЛИ - создание условий для  внедрения на уровнях начального общего, основного общего и (или) среднего общего образования новых методов обучения и воспитания, образовательных технологий, обеспечивающих освоение обучающимися основных и дополнительных общеобразовательных программ цифрового, естественно-научного, технического и гуманитарного профилей.</a:t>
            </a:r>
            <a:endParaRPr sz="175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79"/>
          <p:cNvSpPr txBox="1">
            <a:spLocks noGrp="1"/>
          </p:cNvSpPr>
          <p:nvPr>
            <p:ph type="title"/>
          </p:nvPr>
        </p:nvSpPr>
        <p:spPr>
          <a:xfrm>
            <a:off x="626892" y="155282"/>
            <a:ext cx="8064895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br>
              <a:rPr lang="ru-RU"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lang="ru-RU"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22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Объединения дополнительного образования: </a:t>
            </a:r>
            <a:br>
              <a:rPr lang="ru-RU" sz="22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22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3D моделирование, компьютерное творчество, робототехника, шахматы, творческая мастерская</a:t>
            </a:r>
            <a:endParaRPr sz="2200" b="1" dirty="0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30" name="Google Shape;630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3949" y="1700808"/>
            <a:ext cx="2500313" cy="151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79" descr="C:\Users\УЧИТЕЛЬ\Desktop\точка роста\точка роста фото\IMG_5524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949" y="3358237"/>
            <a:ext cx="2306915" cy="3278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79" descr="C:\Users\УЧИТЕЛЬ\Desktop\точка роста\точка роста фото\IMG_5501 (1)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74262" y="4509120"/>
            <a:ext cx="3175664" cy="2234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79" descr="C:\Users\УЧИТЕЛЬ\Desktop\4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645995" y="1739648"/>
            <a:ext cx="3015336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79" descr="C:\Users\УЧИТЕЛЬ\Desktop\1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32906" y="1700808"/>
            <a:ext cx="3111949" cy="280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p79" descr="C:\Users\УЧИТЕЛЬ\Desktop\2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28184" y="4530641"/>
            <a:ext cx="2520279" cy="2268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ownloads\IMG-20210130-WA00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456" y="196222"/>
            <a:ext cx="4443212" cy="3062133"/>
          </a:xfrm>
          <a:prstGeom prst="rect">
            <a:avLst/>
          </a:prstGeom>
          <a:noFill/>
        </p:spPr>
      </p:pic>
      <p:pic>
        <p:nvPicPr>
          <p:cNvPr id="1030" name="Picture 6" descr="C:\Users\Admin\Downloads\IMG-20210130-WA00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061" y="3445540"/>
            <a:ext cx="4569901" cy="3045412"/>
          </a:xfrm>
          <a:prstGeom prst="rect">
            <a:avLst/>
          </a:prstGeom>
          <a:noFill/>
        </p:spPr>
      </p:pic>
      <p:pic>
        <p:nvPicPr>
          <p:cNvPr id="1031" name="Picture 7" descr="C:\Users\Admin\Downloads\IMG-20210130-WA006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71244" y="3441306"/>
            <a:ext cx="4009622" cy="2933736"/>
          </a:xfrm>
          <a:prstGeom prst="rect">
            <a:avLst/>
          </a:prstGeom>
          <a:noFill/>
        </p:spPr>
      </p:pic>
      <p:pic>
        <p:nvPicPr>
          <p:cNvPr id="5122" name="Picture 2" descr="C:\Users\Учитель\Desktop\WhatsApp Image 2021-12-11 at 00.36.27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990" y="142890"/>
            <a:ext cx="2787301" cy="316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80"/>
          <p:cNvSpPr txBox="1">
            <a:spLocks noGrp="1"/>
          </p:cNvSpPr>
          <p:nvPr>
            <p:ph type="title"/>
          </p:nvPr>
        </p:nvSpPr>
        <p:spPr>
          <a:xfrm>
            <a:off x="628650" y="1"/>
            <a:ext cx="7886700" cy="1337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42" name="Google Shape;642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400" y="454725"/>
            <a:ext cx="4205601" cy="6251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p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1875" y="849900"/>
            <a:ext cx="3980350" cy="4969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44" name="Google Shape;644;p80"/>
          <p:cNvCxnSpPr/>
          <p:nvPr/>
        </p:nvCxnSpPr>
        <p:spPr>
          <a:xfrm>
            <a:off x="4944800" y="779925"/>
            <a:ext cx="1930800" cy="1930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493" y="138545"/>
            <a:ext cx="4885601" cy="77585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Конкурс макетов</a:t>
            </a:r>
          </a:p>
        </p:txBody>
      </p:sp>
      <p:pic>
        <p:nvPicPr>
          <p:cNvPr id="3074" name="Picture 2" descr="C:\Users\Admin\Desktop\Итоги 20-21 год\награды 2020\грамоты 2020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341" y="816971"/>
            <a:ext cx="2413302" cy="3410739"/>
          </a:xfrm>
          <a:prstGeom prst="rect">
            <a:avLst/>
          </a:prstGeom>
          <a:noFill/>
        </p:spPr>
      </p:pic>
      <p:pic>
        <p:nvPicPr>
          <p:cNvPr id="3075" name="Picture 3" descr="C:\Users\Admin\Desktop\Итоги 20-21 год\награды 2020\грамоты 2020\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8402" y="816971"/>
            <a:ext cx="2375692" cy="3357586"/>
          </a:xfrm>
          <a:prstGeom prst="rect">
            <a:avLst/>
          </a:prstGeom>
          <a:noFill/>
        </p:spPr>
      </p:pic>
      <p:pic>
        <p:nvPicPr>
          <p:cNvPr id="3076" name="Picture 4" descr="C:\Users\Admin\Desktop\Итоги 20-21 год\награды 2020\грамоты 2020\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07299" y="2207767"/>
            <a:ext cx="2255451" cy="3187648"/>
          </a:xfrm>
          <a:prstGeom prst="rect">
            <a:avLst/>
          </a:prstGeom>
          <a:noFill/>
        </p:spPr>
      </p:pic>
      <p:pic>
        <p:nvPicPr>
          <p:cNvPr id="3077" name="Picture 5" descr="C:\Users\Admin\Desktop\172c219f-b9b7-4476-8978-782a8c9e1a8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14231" y="3801591"/>
            <a:ext cx="2528887" cy="2743619"/>
          </a:xfrm>
          <a:prstGeom prst="rect">
            <a:avLst/>
          </a:prstGeom>
          <a:noFill/>
        </p:spPr>
      </p:pic>
      <p:pic>
        <p:nvPicPr>
          <p:cNvPr id="3078" name="Picture 6" descr="C:\Users\Admin\Desktop\bdb3a6ce-2336-4fdf-9f2b-2a47f4a2217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61557" y="4284564"/>
            <a:ext cx="2031425" cy="2190130"/>
          </a:xfrm>
          <a:prstGeom prst="rect">
            <a:avLst/>
          </a:prstGeom>
          <a:noFill/>
        </p:spPr>
      </p:pic>
      <p:pic>
        <p:nvPicPr>
          <p:cNvPr id="3079" name="Picture 7" descr="C:\Users\Admin\Desktop\ad7df68c-0fb4-4d16-abf2-9fd066a9868c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7403" y="4459236"/>
            <a:ext cx="2487621" cy="2085974"/>
          </a:xfrm>
          <a:prstGeom prst="rect">
            <a:avLst/>
          </a:prstGeom>
          <a:noFill/>
        </p:spPr>
      </p:pic>
      <p:pic>
        <p:nvPicPr>
          <p:cNvPr id="6146" name="Picture 2" descr="C:\Users\Учитель\Desktop\WhatsApp Image 2021-12-13 at 14.50.15 (4).jpe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783" y="339995"/>
            <a:ext cx="3207336" cy="328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586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81"/>
          <p:cNvSpPr txBox="1">
            <a:spLocks noGrp="1"/>
          </p:cNvSpPr>
          <p:nvPr>
            <p:ph type="title"/>
          </p:nvPr>
        </p:nvSpPr>
        <p:spPr>
          <a:xfrm>
            <a:off x="328300" y="260648"/>
            <a:ext cx="6515845" cy="100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520"/>
              <a:buFont typeface="Times New Roman"/>
              <a:buNone/>
            </a:pPr>
            <a:r>
              <a:rPr lang="ru-RU" sz="252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Чемпионат молодых профессионалов РТ </a:t>
            </a:r>
            <a:br>
              <a:rPr lang="ru-RU" sz="252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252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</a:t>
            </a:r>
            <a:r>
              <a:rPr lang="ru-RU" sz="2520" b="1" dirty="0" err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WorldSkills</a:t>
            </a:r>
            <a:r>
              <a:rPr lang="ru-RU" sz="252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 </a:t>
            </a:r>
            <a:br>
              <a:rPr lang="ru-RU" sz="252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520" b="1" dirty="0">
              <a:solidFill>
                <a:schemeClr val="tx1"/>
              </a:solidFill>
            </a:endParaRPr>
          </a:p>
        </p:txBody>
      </p:sp>
      <p:sp>
        <p:nvSpPr>
          <p:cNvPr id="650" name="Google Shape;650;p81"/>
          <p:cNvSpPr txBox="1">
            <a:spLocks noGrp="1"/>
          </p:cNvSpPr>
          <p:nvPr>
            <p:ph type="body" idx="1"/>
          </p:nvPr>
        </p:nvSpPr>
        <p:spPr>
          <a:xfrm>
            <a:off x="4157240" y="1385126"/>
            <a:ext cx="2604079" cy="2584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Хасанов </a:t>
            </a:r>
            <a:r>
              <a:rPr lang="ru-RU" sz="18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Тахир</a:t>
            </a:r>
            <a:r>
              <a:rPr lang="ru-RU" sz="18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номинация «Обслуживание авиационной техники, юниоры»  – 2 место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800"/>
              <a:buNone/>
            </a:pPr>
            <a:r>
              <a:rPr lang="ru-RU" sz="18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Сахабиев</a:t>
            </a:r>
            <a:r>
              <a:rPr lang="ru-RU" sz="18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Алмаз, номинация «Промышленный дизайн» – 3 место.</a:t>
            </a:r>
            <a:endParaRPr sz="1800" b="1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51" name="Google Shape;651;p81" descr="C:\Users\УЧИТЕЛЬ\Desktop\аюююю\IMG_20191117_101245_21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687" y="980726"/>
            <a:ext cx="4067553" cy="4267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" name="Google Shape;652;p81" descr="C:\Users\УЧИТЕЛЬ\Desktop\алмаз фото\IMG_20191117_101245_276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44086" y="4828307"/>
            <a:ext cx="1471142" cy="1987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p81" descr="C:\Users\УЧИТЕЛЬ\Desktop\алмаз фото\IMG_20191117_101245_273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8300" y="4814197"/>
            <a:ext cx="1538824" cy="1974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p81" descr="C:\Users\УЧИТЕЛЬ\Desktop\алмаз фото\аюююю\123445.png"/>
          <p:cNvPicPr preferRelativeResize="0"/>
          <p:nvPr/>
        </p:nvPicPr>
        <p:blipFill rotWithShape="1">
          <a:blip r:embed="rId6">
            <a:alphaModFix/>
          </a:blip>
          <a:srcRect r="10817"/>
          <a:stretch/>
        </p:blipFill>
        <p:spPr>
          <a:xfrm>
            <a:off x="4350326" y="3837710"/>
            <a:ext cx="4211784" cy="2812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81" descr="C:\Users\УЧИТЕЛЬ\Desktop\алмаз фото\аюююю\000998.png"/>
          <p:cNvPicPr preferRelativeResize="0"/>
          <p:nvPr/>
        </p:nvPicPr>
        <p:blipFill rotWithShape="1">
          <a:blip r:embed="rId7">
            <a:alphaModFix/>
          </a:blip>
          <a:srcRect b="15555"/>
          <a:stretch/>
        </p:blipFill>
        <p:spPr>
          <a:xfrm>
            <a:off x="6844145" y="1205205"/>
            <a:ext cx="2228799" cy="263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0"/>
            <a:ext cx="2286000" cy="132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"/>
            <a:ext cx="6658841" cy="1337732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Чемпионат молодых профессионалов РТ  «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WorldSkills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» 2020 г.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20291" y="4752466"/>
            <a:ext cx="6109854" cy="1648692"/>
          </a:xfrm>
        </p:spPr>
        <p:txBody>
          <a:bodyPr/>
          <a:lstStyle/>
          <a:p>
            <a:pPr lvl="0" algn="ctr">
              <a:spcBef>
                <a:spcPts val="0"/>
              </a:spcBef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Хасанов Тахир, </a:t>
            </a:r>
          </a:p>
          <a:p>
            <a:pPr lvl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номинация </a:t>
            </a:r>
          </a:p>
          <a:p>
            <a:pPr lvl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«Обслуживание авиационной техники, юниоры» – победитель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Admin\Desktop\ec060d56-87df-4e1a-99cb-0ab4d9b4bc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629" y="1120462"/>
            <a:ext cx="2996485" cy="2653048"/>
          </a:xfrm>
          <a:prstGeom prst="rect">
            <a:avLst/>
          </a:prstGeom>
          <a:noFill/>
        </p:spPr>
      </p:pic>
      <p:pic>
        <p:nvPicPr>
          <p:cNvPr id="5122" name="Picture 2" descr="C:\Users\Учитель\Desktop\WhatsApp Image 2021-12-13 at 14.26.4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29" y="3910123"/>
            <a:ext cx="2996485" cy="2781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Учитель\Desktop\WhatsApp Image 2021-12-15 at 09.12.53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209232" y="2258742"/>
            <a:ext cx="2274600" cy="34055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43745" y="1254569"/>
            <a:ext cx="54032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Федорова Милана,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«Ресторанный сервис, юниоры» -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4033"/>
            <a:ext cx="2286000" cy="132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Учитель\Desktop\WhatsApp Image 2021-12-11 at 09.41.40 (1)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95" b="56576"/>
          <a:stretch/>
        </p:blipFill>
        <p:spPr bwMode="auto">
          <a:xfrm>
            <a:off x="621818" y="2458321"/>
            <a:ext cx="7893532" cy="381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628651" y="249383"/>
            <a:ext cx="6437168" cy="133773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Чемпионат молодых профессионалов РТ  «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WorldSkills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2021 г.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40872" y="1393377"/>
            <a:ext cx="66363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Юсупова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Алсу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«Промышленный дизайн, юниоры»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0"/>
            <a:ext cx="2286000" cy="132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420166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1830</TotalTime>
  <Words>229</Words>
  <Application>Microsoft Office PowerPoint</Application>
  <PresentationFormat>Экран (4:3)</PresentationFormat>
  <Paragraphs>26</Paragraphs>
  <Slides>10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Times New Roman</vt:lpstr>
      <vt:lpstr>Calibri</vt:lpstr>
      <vt:lpstr>1_Office Theme</vt:lpstr>
      <vt:lpstr>Презентация PowerPoint</vt:lpstr>
      <vt:lpstr>   Открытие центра образования гуманитарного и цифрового профилей  «Точка Роста»  24 сентября 2019 года</vt:lpstr>
      <vt:lpstr>  Объединения дополнительного образования:  3D моделирование, компьютерное творчество, робототехника, шахматы, творческая мастерская</vt:lpstr>
      <vt:lpstr>Презентация PowerPoint</vt:lpstr>
      <vt:lpstr>Презентация PowerPoint</vt:lpstr>
      <vt:lpstr>Конкурс макетов</vt:lpstr>
      <vt:lpstr>Чемпионат молодых профессионалов РТ  «WorldSkills»  </vt:lpstr>
      <vt:lpstr> Чемпионат молодых профессионалов РТ  «WorldSkills» 2020 г.</vt:lpstr>
      <vt:lpstr>Презентация PowerPoint</vt:lpstr>
      <vt:lpstr>Всероссийский конкурс «АгроНТИ »  по направлению «Агрокоптеры»  (беспилотные летательные аппараты  для решения задач в сельском хозяйстве)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Ineca</cp:lastModifiedBy>
  <cp:revision>200</cp:revision>
  <dcterms:modified xsi:type="dcterms:W3CDTF">2023-05-14T19:14:22Z</dcterms:modified>
</cp:coreProperties>
</file>